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715000" type="screen16x1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60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3B2BF-F3EE-47A7-B881-C1344203C6CB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8C9C6-6D9B-4022-9C92-4D1823441D04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</a:t>
            </a:r>
            <a:r>
              <a:rPr lang="nl-NL" baseline="0" dirty="0" smtClean="0"/>
              <a:t> groepjes zullen nu de </a:t>
            </a:r>
            <a:r>
              <a:rPr lang="nl-NL" baseline="0" dirty="0" err="1" smtClean="0"/>
              <a:t>challenges</a:t>
            </a:r>
            <a:r>
              <a:rPr lang="nl-NL" baseline="0" dirty="0" smtClean="0"/>
              <a:t> presenteren (iedere </a:t>
            </a:r>
            <a:r>
              <a:rPr lang="nl-NL" baseline="0" dirty="0" err="1" smtClean="0"/>
              <a:t>challenge</a:t>
            </a:r>
            <a:r>
              <a:rPr lang="nl-NL" baseline="0" dirty="0" smtClean="0"/>
              <a:t> 1x). Vervolgens volgt de ontknoping van het verhaal in de </a:t>
            </a:r>
            <a:r>
              <a:rPr lang="nl-NL" baseline="0" dirty="0" err="1" smtClean="0"/>
              <a:t>wrap</a:t>
            </a:r>
            <a:r>
              <a:rPr lang="nl-NL" baseline="0" dirty="0" smtClean="0"/>
              <a:t> up</a:t>
            </a:r>
            <a:r>
              <a:rPr lang="nl-NL" baseline="0" dirty="0" smtClean="0"/>
              <a:t>.</a:t>
            </a:r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aseline="0" dirty="0" smtClean="0"/>
              <a:t>De </a:t>
            </a:r>
            <a:r>
              <a:rPr lang="nl-NL" baseline="0" dirty="0" smtClean="0"/>
              <a:t>beoordelingsformulieren </a:t>
            </a:r>
            <a:r>
              <a:rPr lang="nl-NL" baseline="0" dirty="0" smtClean="0"/>
              <a:t>kunnen </a:t>
            </a:r>
            <a:r>
              <a:rPr lang="nl-NL" baseline="0" dirty="0" smtClean="0"/>
              <a:t>nu worden uitgedeeld en kort worden toegelicht</a:t>
            </a:r>
            <a:r>
              <a:rPr lang="nl-NL" baseline="0" dirty="0" smtClean="0"/>
              <a:t>. Iedere leerling geeft een score van 1 t/m 5 voor vijf elementen van </a:t>
            </a:r>
            <a:r>
              <a:rPr lang="nl-NL" baseline="0" smtClean="0"/>
              <a:t>de presentatie. 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8C9C6-6D9B-4022-9C92-4D1823441D04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28866"/>
            <a:ext cx="6192688" cy="9525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28866"/>
            <a:ext cx="619268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363272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4123C-CAD2-40FD-BCF3-C71B13596F2E}" type="datetimeFigureOut">
              <a:rPr lang="nl-NL" smtClean="0"/>
              <a:pPr/>
              <a:t>7-6-2015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FB755-D3C3-4424-AEBA-BBEF7078F2FA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ultieme masterplan</a:t>
            </a:r>
            <a:endParaRPr lang="nl-N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Groepspresentaties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Lesopbouw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4x 10 min presentaties </a:t>
            </a:r>
            <a:r>
              <a:rPr lang="nl-NL" sz="2400" dirty="0" smtClean="0"/>
              <a:t>(incl. vragen)</a:t>
            </a:r>
            <a:endParaRPr lang="nl-NL" dirty="0" smtClean="0"/>
          </a:p>
          <a:p>
            <a:r>
              <a:rPr lang="nl-NL" dirty="0" err="1" smtClean="0"/>
              <a:t>Wrap</a:t>
            </a:r>
            <a:r>
              <a:rPr lang="nl-NL" dirty="0" smtClean="0"/>
              <a:t> up: de ontknoping!</a:t>
            </a:r>
          </a:p>
          <a:p>
            <a:endParaRPr lang="nl-NL" dirty="0" smtClean="0"/>
          </a:p>
          <a:p>
            <a:r>
              <a:rPr lang="nl-NL" i="1" dirty="0" smtClean="0"/>
              <a:t>Beoordeel elkaar aan de hand van het beoordelingsformulier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Beoordelingsformulier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1500" b="1" dirty="0" smtClean="0"/>
              <a:t>Non-verbaal: </a:t>
            </a:r>
            <a:r>
              <a:rPr lang="nl-NL" sz="1500" i="1" dirty="0" smtClean="0"/>
              <a:t>	</a:t>
            </a:r>
            <a:br>
              <a:rPr lang="nl-NL" sz="1500" i="1" dirty="0" smtClean="0"/>
            </a:br>
            <a:r>
              <a:rPr lang="nl-NL" sz="1500" i="1" dirty="0" smtClean="0"/>
              <a:t>De </a:t>
            </a:r>
            <a:r>
              <a:rPr lang="nl-NL" sz="1500" i="1" dirty="0" smtClean="0"/>
              <a:t>leerling heeft voortdurend contact met het publiek </a:t>
            </a:r>
            <a:r>
              <a:rPr lang="nl-NL" sz="1500" i="1" dirty="0" smtClean="0"/>
              <a:t>en </a:t>
            </a:r>
            <a:r>
              <a:rPr lang="nl-NL" sz="1500" i="1" dirty="0" smtClean="0"/>
              <a:t>heeft </a:t>
            </a:r>
            <a:r>
              <a:rPr lang="nl-NL" sz="1500" i="1" dirty="0" smtClean="0"/>
              <a:t>een natuurlijke</a:t>
            </a:r>
            <a:r>
              <a:rPr lang="nl-NL" sz="1500" i="1" dirty="0" smtClean="0"/>
              <a:t>, ontspannen </a:t>
            </a:r>
            <a:r>
              <a:rPr lang="nl-NL" sz="1500" i="1" dirty="0" smtClean="0"/>
              <a:t>houding.</a:t>
            </a:r>
            <a:br>
              <a:rPr lang="nl-NL" sz="1500" i="1" dirty="0" smtClean="0"/>
            </a:br>
            <a:endParaRPr lang="nl-NL" sz="1050" dirty="0" smtClean="0"/>
          </a:p>
          <a:p>
            <a:r>
              <a:rPr lang="nl-NL" sz="1500" b="1" dirty="0" smtClean="0"/>
              <a:t>Verbaal: </a:t>
            </a:r>
            <a:r>
              <a:rPr lang="nl-NL" sz="1500" i="1" dirty="0" smtClean="0"/>
              <a:t>	</a:t>
            </a:r>
            <a:br>
              <a:rPr lang="nl-NL" sz="1500" i="1" dirty="0" smtClean="0"/>
            </a:br>
            <a:r>
              <a:rPr lang="nl-NL" sz="1500" i="1" dirty="0" smtClean="0"/>
              <a:t>De </a:t>
            </a:r>
            <a:r>
              <a:rPr lang="nl-NL" sz="1500" i="1" dirty="0" smtClean="0"/>
              <a:t>leerling spreekt vloeiend en luid genoeg en weet in </a:t>
            </a:r>
            <a:r>
              <a:rPr lang="nl-NL" sz="1500" i="1" dirty="0" smtClean="0"/>
              <a:t>een goed </a:t>
            </a:r>
            <a:r>
              <a:rPr lang="nl-NL" sz="1500" i="1" dirty="0" smtClean="0"/>
              <a:t>tempo zijn/haar boodschap over te brengen </a:t>
            </a:r>
            <a:r>
              <a:rPr lang="nl-NL" sz="1500" i="1" dirty="0" smtClean="0"/>
              <a:t>binnen </a:t>
            </a:r>
            <a:r>
              <a:rPr lang="nl-NL" sz="1500" i="1" dirty="0" smtClean="0"/>
              <a:t>de </a:t>
            </a:r>
            <a:r>
              <a:rPr lang="nl-NL" sz="1500" i="1" dirty="0" smtClean="0"/>
              <a:t>gestelde </a:t>
            </a:r>
            <a:r>
              <a:rPr lang="nl-NL" sz="1500" i="1" dirty="0" smtClean="0"/>
              <a:t>tijd</a:t>
            </a:r>
            <a:r>
              <a:rPr lang="nl-NL" sz="1500" i="1" dirty="0" smtClean="0"/>
              <a:t>.</a:t>
            </a:r>
            <a:br>
              <a:rPr lang="nl-NL" sz="1500" i="1" dirty="0" smtClean="0"/>
            </a:br>
            <a:endParaRPr lang="nl-NL" sz="1000" dirty="0" smtClean="0"/>
          </a:p>
          <a:p>
            <a:r>
              <a:rPr lang="nl-NL" sz="1500" b="1" dirty="0" smtClean="0"/>
              <a:t>Structuur:</a:t>
            </a:r>
            <a:r>
              <a:rPr lang="nl-NL" sz="1500" i="1" dirty="0" smtClean="0"/>
              <a:t>	</a:t>
            </a:r>
            <a:br>
              <a:rPr lang="nl-NL" sz="1500" i="1" dirty="0" smtClean="0"/>
            </a:br>
            <a:r>
              <a:rPr lang="nl-NL" sz="1500" i="1" dirty="0" smtClean="0"/>
              <a:t>De </a:t>
            </a:r>
            <a:r>
              <a:rPr lang="nl-NL" sz="1500" i="1" dirty="0" smtClean="0"/>
              <a:t>presentatie kent een heldere opbouw, met een </a:t>
            </a:r>
            <a:r>
              <a:rPr lang="nl-NL" sz="1500" i="1" dirty="0" smtClean="0"/>
              <a:t>begin</a:t>
            </a:r>
            <a:r>
              <a:rPr lang="nl-NL" sz="1500" i="1" dirty="0" smtClean="0"/>
              <a:t>, een </a:t>
            </a:r>
            <a:r>
              <a:rPr lang="nl-NL" sz="1500" i="1" dirty="0" smtClean="0"/>
              <a:t>middenstuk </a:t>
            </a:r>
            <a:r>
              <a:rPr lang="nl-NL" sz="1500" i="1" dirty="0" smtClean="0"/>
              <a:t>en een afronding</a:t>
            </a:r>
            <a:r>
              <a:rPr lang="nl-NL" sz="1500" i="1" dirty="0" smtClean="0"/>
              <a:t>.</a:t>
            </a:r>
            <a:br>
              <a:rPr lang="nl-NL" sz="1500" i="1" dirty="0" smtClean="0"/>
            </a:br>
            <a:endParaRPr lang="nl-NL" sz="1000" dirty="0" smtClean="0"/>
          </a:p>
          <a:p>
            <a:r>
              <a:rPr lang="nl-NL" sz="1500" b="1" dirty="0" smtClean="0"/>
              <a:t>Inhoud:	</a:t>
            </a:r>
            <a:r>
              <a:rPr lang="nl-NL" sz="1500" i="1" dirty="0" smtClean="0"/>
              <a:t>	</a:t>
            </a:r>
            <a:br>
              <a:rPr lang="nl-NL" sz="1500" i="1" dirty="0" smtClean="0"/>
            </a:br>
            <a:r>
              <a:rPr lang="nl-NL" sz="1500" i="1" dirty="0" smtClean="0"/>
              <a:t>De </a:t>
            </a:r>
            <a:r>
              <a:rPr lang="nl-NL" sz="1500" i="1" dirty="0" smtClean="0"/>
              <a:t>leerling beheerst het onderwerp volledig en gaat in </a:t>
            </a:r>
            <a:r>
              <a:rPr lang="nl-NL" sz="1500" i="1" dirty="0" smtClean="0"/>
              <a:t>op </a:t>
            </a:r>
            <a:r>
              <a:rPr lang="nl-NL" sz="1500" i="1" dirty="0" smtClean="0"/>
              <a:t>alle relevante onderdelen</a:t>
            </a:r>
            <a:r>
              <a:rPr lang="nl-NL" sz="1500" i="1" dirty="0" smtClean="0"/>
              <a:t>.</a:t>
            </a:r>
            <a:br>
              <a:rPr lang="nl-NL" sz="1500" i="1" dirty="0" smtClean="0"/>
            </a:br>
            <a:endParaRPr lang="nl-NL" sz="1000" dirty="0" smtClean="0"/>
          </a:p>
          <a:p>
            <a:r>
              <a:rPr lang="nl-NL" sz="1500" b="1" dirty="0" smtClean="0"/>
              <a:t>Visuele </a:t>
            </a:r>
            <a:r>
              <a:rPr lang="nl-NL" sz="1500" b="1" dirty="0" smtClean="0"/>
              <a:t>hulpmiddelen</a:t>
            </a:r>
            <a:endParaRPr lang="nl-NL" sz="1500" dirty="0" smtClean="0"/>
          </a:p>
          <a:p>
            <a:pPr>
              <a:buNone/>
            </a:pPr>
            <a:r>
              <a:rPr lang="nl-NL" sz="1500" i="1" dirty="0" smtClean="0"/>
              <a:t>	De gekozen hulpmiddelen (powerpoint, demo, filmpje, etc.) ondersteunen het betoog en maken de presentatie sterker.</a:t>
            </a:r>
            <a:endParaRPr lang="nl-NL" sz="15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ètadidactiek lessenseri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84</Words>
  <Application>Microsoft Office PowerPoint</Application>
  <PresentationFormat>On-screen Show (16:10)</PresentationFormat>
  <Paragraphs>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Het ultieme masterplan</vt:lpstr>
      <vt:lpstr>Lesopbouw</vt:lpstr>
      <vt:lpstr>Beoordelingsformulier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Cryptografie</dc:title>
  <dc:creator>Yorrit</dc:creator>
  <cp:lastModifiedBy>Astrid van der Zijden</cp:lastModifiedBy>
  <cp:revision>27</cp:revision>
  <dcterms:created xsi:type="dcterms:W3CDTF">2015-04-20T14:19:19Z</dcterms:created>
  <dcterms:modified xsi:type="dcterms:W3CDTF">2015-06-07T21:13:19Z</dcterms:modified>
</cp:coreProperties>
</file>